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35674" y="1597692"/>
            <a:ext cx="7349183" cy="3882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detallada de su estado financiero, así como al uso y manejo de su presupuesto, según lo establece el artículo 32, fracción III de la </a:t>
            </a:r>
            <a:r>
              <a:rPr lang="es-ES">
                <a:latin typeface="Arial Rounded MT Bold" panose="020F0704030504030204" pitchFamily="34" charset="0"/>
              </a:rPr>
              <a:t>Ley de Transparencia y Acceso a la Información Pública del Estado de Coahuila de Zaragoza</a:t>
            </a:r>
            <a:r>
              <a:rPr lang="es-MX">
                <a:latin typeface="Arial Rounded MT Bold" panose="020F0704030504030204" pitchFamily="34" charset="0"/>
              </a:rPr>
              <a:t>:</a:t>
            </a:r>
            <a:endParaRPr lang="es-MX" dirty="0">
              <a:latin typeface="Arial Rounded MT Bold" panose="020F070403050403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s-MX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                          https://iecoah.org.mx/transparencia/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248487" y="661529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>
                <a:latin typeface="Arial Rounded MT Bold" panose="020F0704030504030204" pitchFamily="34" charset="0"/>
              </a:rPr>
              <a:t>Artículo 32</a:t>
            </a:r>
            <a:endParaRPr lang="es-MX" sz="2000" b="1" dirty="0">
              <a:latin typeface="Arial Rounded MT Bold" panose="020F0704030504030204" pitchFamily="34" charset="0"/>
            </a:endParaRP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III</a:t>
            </a:r>
          </a:p>
          <a:p>
            <a:pPr algn="ctr"/>
            <a:r>
              <a:rPr lang="es-MX" sz="2000" dirty="0">
                <a:latin typeface="Arial Rounded MT Bold" panose="020F0704030504030204" pitchFamily="34" charset="0"/>
              </a:rPr>
              <a:t>La información detallada sobre su estado financiero.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CCA5B466-A291-8329-03F6-3F7741EDC2B8}"/>
              </a:ext>
            </a:extLst>
          </p:cNvPr>
          <p:cNvGrpSpPr/>
          <p:nvPr/>
        </p:nvGrpSpPr>
        <p:grpSpPr>
          <a:xfrm>
            <a:off x="5143002" y="75779"/>
            <a:ext cx="2687561" cy="1521913"/>
            <a:chOff x="5515535" y="242034"/>
            <a:chExt cx="2687561" cy="1521913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1F77FBB4-B528-C793-80C5-074906AE136A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D1FA3124-7AE9-19FC-033C-8093CF78587F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9B0B871F-0C1F-17DC-F4AB-0583F95AC0EB}"/>
                </a:ext>
              </a:extLst>
            </p:cNvPr>
            <p:cNvSpPr/>
            <p:nvPr/>
          </p:nvSpPr>
          <p:spPr>
            <a:xfrm>
              <a:off x="5515535" y="589077"/>
              <a:ext cx="18839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</a:t>
              </a:r>
              <a:r>
                <a:rPr lang="es-MX" sz="1200" b="1" dirty="0">
                  <a:solidFill>
                    <a:srgbClr val="8E5D95"/>
                  </a:solidFill>
                </a:rPr>
                <a:t>31 de agosto </a:t>
              </a:r>
              <a:r>
                <a:rPr lang="es-ES" sz="1200" b="1" dirty="0">
                  <a:solidFill>
                    <a:srgbClr val="8E5D95"/>
                  </a:solidFill>
                </a:rPr>
                <a:t>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133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Dayba Alvarado</cp:lastModifiedBy>
  <cp:revision>151</cp:revision>
  <cp:lastPrinted>2016-02-08T17:12:47Z</cp:lastPrinted>
  <dcterms:created xsi:type="dcterms:W3CDTF">2016-01-18T17:46:42Z</dcterms:created>
  <dcterms:modified xsi:type="dcterms:W3CDTF">2025-09-03T18:13:06Z</dcterms:modified>
</cp:coreProperties>
</file>